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16" r:id="rId3"/>
    <p:sldId id="317" r:id="rId4"/>
    <p:sldId id="318" r:id="rId5"/>
    <p:sldId id="319" r:id="rId6"/>
    <p:sldId id="320" r:id="rId7"/>
    <p:sldId id="326" r:id="rId8"/>
    <p:sldId id="328" r:id="rId9"/>
    <p:sldId id="321" r:id="rId10"/>
    <p:sldId id="322" r:id="rId11"/>
    <p:sldId id="323" r:id="rId12"/>
    <p:sldId id="325" r:id="rId13"/>
    <p:sldId id="314" r:id="rId14"/>
    <p:sldId id="315" r:id="rId15"/>
    <p:sldId id="295" r:id="rId16"/>
    <p:sldId id="332" r:id="rId17"/>
    <p:sldId id="333" r:id="rId18"/>
    <p:sldId id="296" r:id="rId19"/>
    <p:sldId id="329" r:id="rId20"/>
    <p:sldId id="330" r:id="rId21"/>
    <p:sldId id="331" r:id="rId22"/>
    <p:sldId id="334" r:id="rId23"/>
    <p:sldId id="335" r:id="rId24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388268"/>
            <a:ext cx="9144000" cy="1144319"/>
          </a:xfrm>
        </p:spPr>
        <p:txBody>
          <a:bodyPr/>
          <a:lstStyle/>
          <a:p>
            <a:r>
              <a:rPr lang="ja-JP" altLang="en-US" dirty="0"/>
              <a:t>マタイ</a:t>
            </a:r>
            <a:r>
              <a:rPr lang="ja-JP" altLang="en-US" dirty="0" smtClean="0"/>
              <a:t>　</a:t>
            </a:r>
            <a:r>
              <a:rPr lang="ja-JP" altLang="en-US" dirty="0"/>
              <a:t>７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マタイ１４：２２～３３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446468" y="34346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 smtClean="0"/>
              <a:t>しっかりしなさい</a:t>
            </a:r>
            <a:endParaRPr lang="en-US" altLang="ja-JP" sz="6600" b="1" dirty="0" smtClean="0"/>
          </a:p>
          <a:p>
            <a:r>
              <a:rPr lang="ja-JP" altLang="en-US" sz="6600" b="1" dirty="0" smtClean="0"/>
              <a:t>わたしだ！</a:t>
            </a:r>
            <a:endParaRPr lang="en-US" altLang="ja-JP" sz="6600" b="1" dirty="0" smtClean="0"/>
          </a:p>
          <a:p>
            <a:r>
              <a:rPr lang="ja-JP" altLang="en-US" sz="6600" b="1" dirty="0" smtClean="0"/>
              <a:t>おそれることはない</a:t>
            </a:r>
            <a:endParaRPr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6/img/2016022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3261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6/img/2016022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6/img/20160221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898" y="403764"/>
            <a:ext cx="9622061" cy="1325563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どうしたらしんこうがアップする？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411907"/>
            <a:ext cx="999185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dirty="0" smtClean="0"/>
              <a:t>しんこうはきくことから</a:t>
            </a:r>
            <a:r>
              <a:rPr lang="ja-JP" altLang="en-US" sz="5400" dirty="0" smtClean="0"/>
              <a:t>はじまる</a:t>
            </a:r>
            <a:endParaRPr lang="en-US" altLang="ja-JP" sz="5400" dirty="0" smtClean="0"/>
          </a:p>
          <a:p>
            <a:pPr marL="0" indent="0" algn="ctr">
              <a:buNone/>
            </a:pPr>
            <a:r>
              <a:rPr kumimoji="1" lang="ja-JP" altLang="en-US" sz="5400" dirty="0" smtClean="0"/>
              <a:t>きくことはキリストについての</a:t>
            </a:r>
            <a:endParaRPr kumimoji="1"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みことばによるのです</a:t>
            </a:r>
            <a:endParaRPr lang="en-US" altLang="ja-JP" sz="5400" dirty="0" smtClean="0"/>
          </a:p>
          <a:p>
            <a:pPr marL="0" indent="0" algn="ctr">
              <a:buNone/>
            </a:pPr>
            <a:r>
              <a:rPr kumimoji="1" lang="ja-JP" altLang="en-US" sz="5400" dirty="0" smtClean="0"/>
              <a:t>（ローマ１０：１７）</a:t>
            </a:r>
            <a:endParaRPr kumimoji="1" lang="en-US" altLang="ja-JP" sz="5400" dirty="0" smtClean="0"/>
          </a:p>
        </p:txBody>
      </p:sp>
    </p:spTree>
    <p:extLst>
      <p:ext uri="{BB962C8B-B14F-4D97-AF65-F5344CB8AC3E}">
        <p14:creationId xmlns:p14="http://schemas.microsoft.com/office/powerpoint/2010/main" val="9467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 descr="教会教育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263"/>
            <a:ext cx="97536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20429" y="2623630"/>
            <a:ext cx="403347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れい</a:t>
            </a:r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はいして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5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20/img/2020053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7536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96861" y="286226"/>
            <a:ext cx="6601487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みことばきいて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5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草の無料イラスト素材｜イラストイメー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217" y="-2966178"/>
            <a:ext cx="10472670" cy="110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1266996" y="1188529"/>
            <a:ext cx="7529827" cy="5669471"/>
            <a:chOff x="1460180" y="1117651"/>
            <a:chExt cx="7529827" cy="5669471"/>
          </a:xfrm>
        </p:grpSpPr>
        <p:pic>
          <p:nvPicPr>
            <p:cNvPr id="6" name="Picture 2" descr="腰が曲がった人のイラスト 黒 左向きのイラスト素材 [13569025] - PIX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180" y="1215466"/>
              <a:ext cx="2415589" cy="55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腰が曲がった人のイラスト 黒 左向きのイラスト素材 [13569025] - PIX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769" y="1117651"/>
              <a:ext cx="2502189" cy="55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腰が曲がった人のイラスト 黒 左向きのイラスト素材 [13569025] - PIX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936" y="1117651"/>
              <a:ext cx="2515071" cy="55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8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3.7037E-6 L 7.69231E-7 0.00024 C 0.00529 -0.00231 0.01026 -0.00555 0.01554 -0.0074 C 0.01987 -0.00879 0.02436 -0.00833 0.02852 -0.00926 C 0.02997 -0.00949 0.03109 -0.01088 0.03253 -0.01111 C 0.0399 -0.01273 0.04727 -0.01365 0.05465 -0.01481 C 0.0516 -0.0125 0.04888 -0.00902 0.04551 -0.0074 C 0.04215 -0.00578 0.03846 -0.00625 0.0351 -0.00555 C 0.03077 -0.00439 0.02644 -0.00347 0.02211 -0.00185 C 0.01811 -0.00023 0.01426 0.00209 0.01042 0.00394 L 0.00657 0.00579 C 0.04567 0.01274 -0.02404 0.0007 0.08702 0.01135 C 0.09102 0.01181 0.07933 0.01274 0.07532 0.0132 C 0.07067 0.01389 0.06586 0.01505 0.06106 0.01505 C 0.03381 0.01621 0.00657 0.01644 -0.02083 0.01713 C -0.01218 0.01644 -0.00353 0.01505 0.00529 0.01505 C 0.03606 0.01505 0.08574 0.00463 0.05593 0.02269 C 0.05336 0.02408 0.05064 0.02524 0.04808 0.02639 C 0.07372 0.02709 0.0992 0.02616 0.12468 0.02824 C 0.12788 0.02848 0.11875 0.03102 0.1157 0.03195 C 0.11266 0.03287 0.10961 0.0338 0.10657 0.03403 L -0.02468 0.03588 C -0.04247 0.04005 -0.0258 0.03588 -0.01955 0.03588 L 0.11442 0.03774 C -0.12276 0.04121 0.00641 0.03658 0.10401 0.04514 C 0.10801 0.04561 0.09631 0.04838 0.09231 0.04908 C 0.07933 0.05093 0.06635 0.05186 0.05336 0.05278 C 0.03558 0.05371 0.01779 0.05394 7.69231E-7 0.05463 C 0.02564 0.05533 0.05112 0.0544 0.0766 0.05649 C 0.0782 0.05672 0.0742 0.05926 0.07276 0.06019 C 0.07115 0.06135 0.06939 0.06158 0.06763 0.06204 C 0.06538 0.06274 0.06106 0.06412 0.06106 0.06436 L 0.05977 0.06412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81 -0.02268 L -0.27981 -0.02245 C -0.2782 -0.03101 -0.27628 -0.03888 -0.27468 -0.04722 C -0.27147 -0.06412 -0.26907 -0.08125 -0.26554 -0.09791 C -0.26218 -0.11481 -0.25865 -0.13171 -0.25513 -0.14861 C -0.25112 -0.16828 -0.24583 -0.19051 -0.24214 -0.21064 C -0.23958 -0.22523 -0.23301 -0.29884 -0.21747 -0.33055 C -0.20593 -0.35463 -0.20993 -0.35 -0.20064 -0.35879 C -0.19359 -0.33865 -0.19823 -0.35555 -0.19535 -0.325 C -0.19343 -0.30439 -0.1907 -0.28379 -0.18894 -0.26319 C -0.18766 -0.25 -0.1875 -0.2368 -0.18622 -0.22361 C -0.18525 -0.21226 -0.18349 -0.20115 -0.18237 -0.18981 C -0.17964 -0.16111 -0.17724 -0.1324 -0.17452 -0.10347 C -0.17339 -0.06689 -0.17388 -0.04745 -0.16682 -0.00972 C -0.1657 -0.00393 -0.16218 0.00024 -0.16025 0.00533 C -0.15865 0.00973 -0.15753 0.01412 -0.15641 0.01852 C -0.15336 0.0294 -0.15176 0.04931 -0.14343 0.05787 C -0.14182 0.05973 -0.1399 0.06042 -0.13814 0.06181 C -0.11122 0.03959 -0.10609 0.03912 -0.0875 0.01482 C -0.08301 0.0088 -0.07772 0.00348 -0.07452 -0.00393 C -0.06202 -0.03356 -0.05192 -0.06527 -0.0407 -0.09606 C -0.03173 -0.16481 -0.04263 -0.09213 -0.03029 -0.14861 C -0.02628 -0.16643 -0.02372 -0.18495 -0.01987 -0.20301 C -0.01859 -0.20949 -0.01618 -0.21551 -0.01474 -0.22176 C -0.01394 -0.22476 -0.01378 -0.22801 -0.01346 -0.23125 C -0.01202 -0.24375 -0.01089 -0.25625 -0.00945 -0.26875 C -0.00881 -0.275 -0.00689 -0.28171 -0.00561 -0.2875 C -0.00416 -0.29375 -0.00304 -0.3 -0.00176 -0.30625 C -0.00032 -0.20185 -0.0024 -0.21689 0.00481 -0.12222 C 0.00545 -0.11481 0.00625 -0.10717 0.00737 -0.09976 C 0.0109 -0.07662 0.01603 -0.0618 0.0218 -0.03773 C 0.02276 -0.03356 0.02308 -0.02893 0.02436 -0.02453 C 0.02484 -0.02245 0.02628 -0.02106 0.02693 -0.01898 C 0.02853 -0.01412 0.02949 -0.00902 0.03077 -0.00393 C 0.03253 -0.00532 0.03478 -0.00555 0.03606 -0.00763 C 0.03798 -0.01088 0.03846 -0.01527 0.03991 -0.01898 C 0.04199 -0.02407 0.04471 -0.0287 0.04648 -0.03402 C 0.05561 -0.06435 0.06362 -0.0956 0.07244 -0.12615 C 0.07484 -0.13426 0.07853 -0.14189 0.08029 -0.15046 L 0.09439 -0.2199 C 0.09487 -0.22615 0.09487 -0.23263 0.09584 -0.23865 C 0.09664 -0.24398 0.0992 -0.24838 0.09968 -0.2537 C 0.10128 -0.26921 0.10144 -0.28495 0.10225 -0.30069 C 0.10401 -0.29375 0.10657 -0.28726 0.10753 -0.28009 C 0.11042 -0.25949 0.11378 -0.21805 0.11378 -0.21782 C 0.11539 -0.17476 0.11619 -0.13171 0.11795 -0.08842 C 0.11891 -0.06226 0.12164 -0.04699 0.12436 -0.02083 C 0.12709 0.00487 0.1242 0.03287 0.13221 0.05602 L 0.13878 0.075 C 0.15481 0.04167 0.14343 0.06852 0.15818 0.01667 C 0.16651 -0.01203 0.17484 -0.04074 0.18286 -0.06967 C 0.18606 -0.08101 0.18991 -0.09189 0.19199 -0.10347 C 0.19888 -0.14166 0.20385 -0.18078 0.21282 -0.21805 C 0.22532 -0.27013 0.22003 -0.25092 0.22709 -0.27638 C 0.23366 -0.22013 0.22484 -0.3 0.22965 -0.13726 C 0.23061 -0.10833 0.23318 -0.07963 0.23494 -0.05092 C 0.24872 -0.12546 0.2625 -0.2 0.27644 -0.2743 C 0.28766 -0.33356 0.2835 -0.31666 0.29215 -0.34953 C 0.29536 -0.24583 0.29808 -0.21134 0.28959 -0.08842 C 0.28878 -0.07824 0.28686 -0.10902 0.2843 -0.11851 C 0.28205 -0.12662 0.27821 -0.13356 0.27516 -0.14097 C 0.22612 -0.13611 0.26587 -0.14676 0.20241 -0.03588 C 0.19247 -0.01851 0.18077 -0.00347 0.16987 0.01297 C 0.11939 -0.27268 0.13221 -0.1618 0.11667 -0.31574 C 0.10016 -0.2243 0.09151 -0.12916 0.06715 -0.04143 C 0.0476 0.02963 0.05962 0.00625 0.04119 0.03727 C 0.03782 0.03056 0.03237 0.025 0.03077 0.01667 C 0.01362 -0.07708 0.02965 -0.19398 -0.01474 -0.26689 C -0.01602 -0.26898 -0.01602 0.01436 -0.01602 -0.06597 L -0.01602 -0.06782 " pathEditMode="relative" rAng="0" ptsTypes="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989" y="1498468"/>
            <a:ext cx="9006021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/>
              <a:t>えい</a:t>
            </a:r>
            <a:r>
              <a:rPr kumimoji="1" lang="ja-JP" altLang="en-US" sz="6600" dirty="0" err="1" smtClean="0"/>
              <a:t>えに</a:t>
            </a:r>
            <a:r>
              <a:rPr kumimoji="1" lang="ja-JP" altLang="en-US" sz="6600" dirty="0" smtClean="0"/>
              <a:t>かわらないもの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 smtClean="0"/>
              <a:t>それ</a:t>
            </a:r>
            <a:r>
              <a:rPr lang="ja-JP" altLang="en-US" sz="6600" dirty="0"/>
              <a:t>が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88462" y="3276428"/>
            <a:ext cx="7768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みことば</a:t>
            </a:r>
            <a:endParaRPr lang="ja-JP" altLang="en-US" sz="1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9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1825625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800" b="1" dirty="0" smtClean="0"/>
              <a:t>きじゅん</a:t>
            </a:r>
            <a:endParaRPr kumimoji="1" lang="ja-JP" altLang="en-US" sz="8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99047" y="3940800"/>
            <a:ext cx="82702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わたしのかんがえ</a:t>
            </a:r>
            <a:endParaRPr lang="ja-JP" altLang="en-US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99047" y="2963176"/>
            <a:ext cx="77684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みことば</a:t>
            </a:r>
            <a:endParaRPr lang="ja-JP" altLang="en-US" sz="1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6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9281" y="599895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dirty="0" smtClean="0"/>
              <a:t>みことばをよんだら</a:t>
            </a:r>
            <a:endParaRPr kumimoji="1" lang="ja-JP" altLang="en-US" sz="6000" dirty="0"/>
          </a:p>
        </p:txBody>
      </p:sp>
      <p:sp>
        <p:nvSpPr>
          <p:cNvPr id="4" name="正方形/長方形 3"/>
          <p:cNvSpPr/>
          <p:nvPr/>
        </p:nvSpPr>
        <p:spPr>
          <a:xfrm>
            <a:off x="212570" y="2192966"/>
            <a:ext cx="95173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おぼえること</a:t>
            </a:r>
            <a:endParaRPr lang="ja-JP" alt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0304" y="4943972"/>
            <a:ext cx="9581882" cy="1914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solidFill>
                  <a:schemeClr val="tx1"/>
                </a:solidFill>
              </a:rPr>
              <a:t>しんこうアップ</a:t>
            </a:r>
            <a:endParaRPr kumimoji="1" lang="ja-JP" alt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6/img/2016022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390886"/>
            <a:ext cx="8543925" cy="6909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6000" dirty="0" err="1" smtClean="0"/>
              <a:t>あん</a:t>
            </a:r>
            <a:r>
              <a:rPr kumimoji="1" lang="ja-JP" altLang="en-US" sz="6000" dirty="0" smtClean="0"/>
              <a:t>しょうせいく</a:t>
            </a:r>
            <a:r>
              <a:rPr lang="en-US" altLang="ja-JP" sz="6000" dirty="0"/>
              <a:t> </a:t>
            </a:r>
            <a:r>
              <a:rPr lang="en-US" altLang="ja-JP" sz="6000" dirty="0" smtClean="0"/>
              <a:t>NO</a:t>
            </a:r>
            <a:r>
              <a:rPr lang="ja-JP" altLang="en-US" sz="6000" dirty="0"/>
              <a:t>２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2858" y="1777284"/>
            <a:ext cx="8694781" cy="4327301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ja-JP" sz="4800" dirty="0" smtClean="0"/>
              <a:t>Ⅰ</a:t>
            </a:r>
            <a:r>
              <a:rPr lang="ja-JP" altLang="en-US" sz="4800" dirty="0" smtClean="0"/>
              <a:t>コリント３しょう１６せつ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あなたがたは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かみのしんでんであり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かみのみたまが、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あなたがたにやどっていることを</a:t>
            </a:r>
            <a:endParaRPr lang="en-US" altLang="ja-JP" sz="4800" dirty="0" smtClean="0"/>
          </a:p>
          <a:p>
            <a:pPr marL="0" indent="0" algn="ctr">
              <a:buNone/>
            </a:pPr>
            <a:r>
              <a:rPr lang="ja-JP" altLang="en-US" sz="4800" dirty="0" smtClean="0"/>
              <a:t>しならないのですか？</a:t>
            </a:r>
            <a:endParaRPr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32230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0" name="Picture 2" descr="http://ce.ag-j.or.jp/guide/2019/img/2019020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ce.ag-j.or.jp/guide/2016/img/20160221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30408" y="1568951"/>
            <a:ext cx="763702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dirty="0">
                <a:solidFill>
                  <a:srgbClr val="333333"/>
                </a:solidFill>
                <a:latin typeface="ＭＳ Ｐゴシック" panose="020B0600070205080204" pitchFamily="50" charset="-128"/>
              </a:rPr>
              <a:t>しっかりしなさい</a:t>
            </a:r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。</a:t>
            </a:r>
            <a:endParaRPr lang="en-US" altLang="ja-JP" sz="6600" dirty="0" smtClean="0">
              <a:solidFill>
                <a:srgbClr val="333333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わたし</a:t>
            </a:r>
            <a:r>
              <a:rPr lang="ja-JP" altLang="en-US" sz="6600" dirty="0">
                <a:solidFill>
                  <a:srgbClr val="333333"/>
                </a:solidFill>
                <a:latin typeface="ＭＳ Ｐゴシック" panose="020B0600070205080204" pitchFamily="50" charset="-128"/>
              </a:rPr>
              <a:t>だ</a:t>
            </a:r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。</a:t>
            </a:r>
            <a:endParaRPr lang="en-US" altLang="ja-JP" sz="6600" dirty="0" smtClean="0">
              <a:solidFill>
                <a:srgbClr val="333333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おそれる</a:t>
            </a:r>
            <a:r>
              <a:rPr lang="ja-JP" altLang="en-US" sz="6600" dirty="0">
                <a:solidFill>
                  <a:srgbClr val="333333"/>
                </a:solidFill>
                <a:latin typeface="ＭＳ Ｐゴシック" panose="020B0600070205080204" pitchFamily="50" charset="-128"/>
              </a:rPr>
              <a:t>ことはない。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801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6/img/2016022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4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6/img/2016022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2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6/img/2016022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152400"/>
            <a:ext cx="100203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6/img/2016022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07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30408" y="1568951"/>
            <a:ext cx="763702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dirty="0">
                <a:solidFill>
                  <a:srgbClr val="333333"/>
                </a:solidFill>
                <a:latin typeface="ＭＳ Ｐゴシック" panose="020B0600070205080204" pitchFamily="50" charset="-128"/>
              </a:rPr>
              <a:t>しっかりしなさい</a:t>
            </a:r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。</a:t>
            </a:r>
            <a:endParaRPr lang="en-US" altLang="ja-JP" sz="6600" dirty="0" smtClean="0">
              <a:solidFill>
                <a:srgbClr val="333333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わたし</a:t>
            </a:r>
            <a:r>
              <a:rPr lang="ja-JP" altLang="en-US" sz="6600" dirty="0">
                <a:solidFill>
                  <a:srgbClr val="333333"/>
                </a:solidFill>
                <a:latin typeface="ＭＳ Ｐゴシック" panose="020B0600070205080204" pitchFamily="50" charset="-128"/>
              </a:rPr>
              <a:t>だ</a:t>
            </a:r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。</a:t>
            </a:r>
            <a:endParaRPr lang="en-US" altLang="ja-JP" sz="6600" dirty="0" smtClean="0">
              <a:solidFill>
                <a:srgbClr val="333333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6600" dirty="0" smtClean="0">
                <a:solidFill>
                  <a:srgbClr val="333333"/>
                </a:solidFill>
                <a:latin typeface="ＭＳ Ｐゴシック" panose="020B0600070205080204" pitchFamily="50" charset="-128"/>
              </a:rPr>
              <a:t>おそれる</a:t>
            </a:r>
            <a:r>
              <a:rPr lang="ja-JP" altLang="en-US" sz="6600" dirty="0">
                <a:solidFill>
                  <a:srgbClr val="333333"/>
                </a:solidFill>
                <a:latin typeface="ＭＳ Ｐゴシック" panose="020B0600070205080204" pitchFamily="50" charset="-128"/>
              </a:rPr>
              <a:t>ことはない。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101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6/img/2016022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1937" y="-4530348"/>
            <a:ext cx="23462190" cy="175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6/img/20160221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126</Words>
  <Application>Microsoft Office PowerPoint</Application>
  <PresentationFormat>A4 210 x 297 mm</PresentationFormat>
  <Paragraphs>33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HGP創英角ｺﾞｼｯｸUB</vt:lpstr>
      <vt:lpstr>ＭＳ Ｐゴシック</vt:lpstr>
      <vt:lpstr>Arial</vt:lpstr>
      <vt:lpstr>Calibri</vt:lpstr>
      <vt:lpstr>Calibri Light</vt:lpstr>
      <vt:lpstr>Office テーマ</vt:lpstr>
      <vt:lpstr>マタイ　７話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どうしたらしんこうがアップする？</vt:lpstr>
      <vt:lpstr>PowerPoint プレゼンテーション</vt:lpstr>
      <vt:lpstr>PowerPoint プレゼンテーション</vt:lpstr>
      <vt:lpstr>PowerPoint プレゼンテーション</vt:lpstr>
      <vt:lpstr>えいえにかわらないもの それが</vt:lpstr>
      <vt:lpstr>きじゅん</vt:lpstr>
      <vt:lpstr>みことばをよんだら</vt:lpstr>
      <vt:lpstr>あんしょうせいく NO２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76</cp:revision>
  <cp:lastPrinted>2015-05-23T23:05:34Z</cp:lastPrinted>
  <dcterms:created xsi:type="dcterms:W3CDTF">2015-05-23T10:58:36Z</dcterms:created>
  <dcterms:modified xsi:type="dcterms:W3CDTF">2020-10-19T04:45:34Z</dcterms:modified>
</cp:coreProperties>
</file>